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8" r:id="rId4"/>
    <p:sldId id="260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  <a:srgbClr val="F8AAC0"/>
    <a:srgbClr val="D65A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28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25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0530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8899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616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7057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56723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51325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7377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15104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2281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6775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83102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7B45B-5C71-4A1C-9488-E68223ED36CC}" type="datetimeFigureOut">
              <a:rPr kumimoji="1" lang="ja-JP" altLang="en-US" smtClean="0"/>
              <a:t>2019/3/21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0B0EC-3E0E-4846-BA79-6161A074826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30833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図 5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806" y="327078"/>
            <a:ext cx="3189448" cy="1782634"/>
          </a:xfrm>
          <a:prstGeom prst="rect">
            <a:avLst/>
          </a:prstGeom>
        </p:spPr>
      </p:pic>
      <p:grpSp>
        <p:nvGrpSpPr>
          <p:cNvPr id="3" name="グループ化 2"/>
          <p:cNvGrpSpPr/>
          <p:nvPr/>
        </p:nvGrpSpPr>
        <p:grpSpPr>
          <a:xfrm>
            <a:off x="1652512" y="1348985"/>
            <a:ext cx="10426713" cy="5230985"/>
            <a:chOff x="1652512" y="499609"/>
            <a:chExt cx="10426713" cy="5230985"/>
          </a:xfrm>
        </p:grpSpPr>
        <p:pic>
          <p:nvPicPr>
            <p:cNvPr id="4" name="図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64199" y="1585314"/>
              <a:ext cx="6523137" cy="4145280"/>
            </a:xfrm>
            <a:prstGeom prst="rect">
              <a:avLst/>
            </a:prstGeom>
          </p:spPr>
        </p:pic>
        <p:grpSp>
          <p:nvGrpSpPr>
            <p:cNvPr id="73" name="グループ化 72"/>
            <p:cNvGrpSpPr/>
            <p:nvPr/>
          </p:nvGrpSpPr>
          <p:grpSpPr>
            <a:xfrm>
              <a:off x="1652512" y="2542058"/>
              <a:ext cx="3370521" cy="1115896"/>
              <a:chOff x="1222744" y="2542058"/>
              <a:chExt cx="3370521" cy="1115896"/>
            </a:xfrm>
          </p:grpSpPr>
          <p:cxnSp>
            <p:nvCxnSpPr>
              <p:cNvPr id="23" name="カギ線コネクタ 22"/>
              <p:cNvCxnSpPr/>
              <p:nvPr/>
            </p:nvCxnSpPr>
            <p:spPr>
              <a:xfrm>
                <a:off x="1467293" y="2833007"/>
                <a:ext cx="3125972" cy="824947"/>
              </a:xfrm>
              <a:prstGeom prst="bentConnector3">
                <a:avLst/>
              </a:prstGeom>
              <a:ln w="63500" cap="rnd">
                <a:solidFill>
                  <a:schemeClr val="accent4"/>
                </a:solidFill>
                <a:round/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コネクタ 28"/>
              <p:cNvCxnSpPr/>
              <p:nvPr/>
            </p:nvCxnSpPr>
            <p:spPr>
              <a:xfrm>
                <a:off x="1650032" y="2833007"/>
                <a:ext cx="1848080" cy="0"/>
              </a:xfrm>
              <a:prstGeom prst="line">
                <a:avLst/>
              </a:prstGeom>
              <a:ln w="63500">
                <a:solidFill>
                  <a:schemeClr val="accent4"/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正方形/長方形 7"/>
              <p:cNvSpPr/>
              <p:nvPr/>
            </p:nvSpPr>
            <p:spPr>
              <a:xfrm>
                <a:off x="1222744" y="2542058"/>
                <a:ext cx="1257766" cy="520119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ja-JP" altLang="en-US" dirty="0" smtClean="0">
                    <a:solidFill>
                      <a:schemeClr val="accent1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</a:rPr>
                  <a:t>方向キー</a:t>
                </a:r>
                <a:endParaRPr kumimoji="1" lang="ja-JP" altLang="en-US" dirty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endParaRPr>
              </a:p>
            </p:txBody>
          </p:sp>
        </p:grpSp>
        <p:grpSp>
          <p:nvGrpSpPr>
            <p:cNvPr id="43" name="グループ化 42"/>
            <p:cNvGrpSpPr/>
            <p:nvPr/>
          </p:nvGrpSpPr>
          <p:grpSpPr>
            <a:xfrm>
              <a:off x="9333004" y="2428879"/>
              <a:ext cx="2746221" cy="878201"/>
              <a:chOff x="8905082" y="2647375"/>
              <a:chExt cx="2463309" cy="520119"/>
            </a:xfrm>
          </p:grpSpPr>
          <p:cxnSp>
            <p:nvCxnSpPr>
              <p:cNvPr id="39" name="直線コネクタ 38"/>
              <p:cNvCxnSpPr/>
              <p:nvPr/>
            </p:nvCxnSpPr>
            <p:spPr>
              <a:xfrm flipH="1">
                <a:off x="8905082" y="2907435"/>
                <a:ext cx="1094077" cy="0"/>
              </a:xfrm>
              <a:prstGeom prst="line">
                <a:avLst/>
              </a:prstGeom>
              <a:ln w="63500">
                <a:solidFill>
                  <a:schemeClr val="accent4"/>
                </a:solidFill>
                <a:tail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正方形/長方形 41"/>
              <p:cNvSpPr/>
              <p:nvPr/>
            </p:nvSpPr>
            <p:spPr>
              <a:xfrm>
                <a:off x="9962708" y="2647375"/>
                <a:ext cx="1405683" cy="520119"/>
              </a:xfrm>
              <a:prstGeom prst="rect">
                <a:avLst/>
              </a:prstGeom>
              <a:solidFill>
                <a:schemeClr val="accent4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dirty="0">
                    <a:solidFill>
                      <a:schemeClr val="accent1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</a:rPr>
                  <a:t>確定</a:t>
                </a:r>
                <a:r>
                  <a:rPr lang="en-US" altLang="ja-JP" dirty="0" smtClean="0">
                    <a:solidFill>
                      <a:schemeClr val="accent1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</a:rPr>
                  <a:t>/</a:t>
                </a:r>
              </a:p>
              <a:p>
                <a:pPr algn="ctr"/>
                <a:r>
                  <a:rPr lang="ja-JP" altLang="en-US" dirty="0" smtClean="0">
                    <a:solidFill>
                      <a:schemeClr val="accent1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</a:rPr>
                  <a:t>アイテム使用</a:t>
                </a:r>
                <a:endParaRPr kumimoji="1" lang="ja-JP" altLang="en-US" dirty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endParaRPr>
              </a:p>
            </p:txBody>
          </p:sp>
        </p:grpSp>
        <p:grpSp>
          <p:nvGrpSpPr>
            <p:cNvPr id="71" name="グループ化 70"/>
            <p:cNvGrpSpPr/>
            <p:nvPr/>
          </p:nvGrpSpPr>
          <p:grpSpPr>
            <a:xfrm>
              <a:off x="8881707" y="3354217"/>
              <a:ext cx="3197518" cy="1451699"/>
              <a:chOff x="8451939" y="3354217"/>
              <a:chExt cx="3197518" cy="1451699"/>
            </a:xfrm>
          </p:grpSpPr>
          <p:cxnSp>
            <p:nvCxnSpPr>
              <p:cNvPr id="48" name="カギ線コネクタ 47"/>
              <p:cNvCxnSpPr/>
              <p:nvPr/>
            </p:nvCxnSpPr>
            <p:spPr>
              <a:xfrm>
                <a:off x="8451939" y="3354217"/>
                <a:ext cx="1446028" cy="1052623"/>
              </a:xfrm>
              <a:prstGeom prst="bentConnector3">
                <a:avLst/>
              </a:prstGeom>
              <a:ln w="63500" cap="rnd">
                <a:solidFill>
                  <a:schemeClr val="accent2"/>
                </a:solidFill>
                <a:round/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正方形/長方形 45"/>
              <p:cNvSpPr/>
              <p:nvPr/>
            </p:nvSpPr>
            <p:spPr>
              <a:xfrm>
                <a:off x="9633098" y="3798895"/>
                <a:ext cx="2016359" cy="1007021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ja-JP" altLang="en-US" dirty="0" smtClean="0">
                    <a:solidFill>
                      <a:srgbClr val="FFFF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</a:rPr>
                  <a:t>カメラの切替</a:t>
                </a:r>
                <a:endParaRPr lang="en-US" altLang="ja-JP" dirty="0" smtClean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endParaRPr>
              </a:p>
              <a:p>
                <a:pPr algn="ctr"/>
                <a:r>
                  <a:rPr lang="en-US" altLang="ja-JP" dirty="0" smtClean="0">
                    <a:solidFill>
                      <a:srgbClr val="FFFF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</a:rPr>
                  <a:t>(1</a:t>
                </a:r>
                <a:r>
                  <a:rPr lang="ja-JP" altLang="en-US" dirty="0" smtClean="0">
                    <a:solidFill>
                      <a:srgbClr val="FFFF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</a:rPr>
                  <a:t>プレイヤーモードのみ</a:t>
                </a:r>
                <a:r>
                  <a:rPr lang="en-US" altLang="ja-JP" dirty="0" smtClean="0">
                    <a:solidFill>
                      <a:srgbClr val="FFFF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</a:rPr>
                  <a:t>)</a:t>
                </a:r>
              </a:p>
            </p:txBody>
          </p:sp>
        </p:grpSp>
        <p:grpSp>
          <p:nvGrpSpPr>
            <p:cNvPr id="72" name="グループ化 71"/>
            <p:cNvGrpSpPr/>
            <p:nvPr/>
          </p:nvGrpSpPr>
          <p:grpSpPr>
            <a:xfrm>
              <a:off x="7224640" y="499609"/>
              <a:ext cx="1928504" cy="1705751"/>
              <a:chOff x="6794872" y="499609"/>
              <a:chExt cx="1928504" cy="1705751"/>
            </a:xfrm>
          </p:grpSpPr>
          <p:cxnSp>
            <p:nvCxnSpPr>
              <p:cNvPr id="57" name="直線コネクタ 56"/>
              <p:cNvCxnSpPr/>
              <p:nvPr/>
            </p:nvCxnSpPr>
            <p:spPr>
              <a:xfrm flipV="1">
                <a:off x="7438870" y="721360"/>
                <a:ext cx="0" cy="1484000"/>
              </a:xfrm>
              <a:prstGeom prst="line">
                <a:avLst/>
              </a:prstGeom>
              <a:ln w="63500" cap="rnd">
                <a:solidFill>
                  <a:schemeClr val="accent2">
                    <a:alpha val="70000"/>
                  </a:schemeClr>
                </a:solidFill>
                <a:round/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正方形/長方形 66"/>
              <p:cNvSpPr/>
              <p:nvPr/>
            </p:nvSpPr>
            <p:spPr>
              <a:xfrm>
                <a:off x="6794872" y="499609"/>
                <a:ext cx="1928504" cy="443502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ja-JP" dirty="0" smtClean="0">
                    <a:solidFill>
                      <a:srgbClr val="FFFF00"/>
                    </a:solidFill>
                    <a:latin typeface="ＭＳ Ｐゴシック" panose="020B0600070205080204" pitchFamily="50" charset="-128"/>
                    <a:ea typeface="ＭＳ Ｐゴシック" panose="020B0600070205080204" pitchFamily="50" charset="-128"/>
                  </a:rPr>
                  <a:t>START</a:t>
                </a:r>
                <a:endParaRPr kumimoji="1" lang="ja-JP" altLang="en-US" dirty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endParaRPr>
              </a:p>
            </p:txBody>
          </p:sp>
        </p:grpSp>
      </p:grpSp>
      <p:sp>
        <p:nvSpPr>
          <p:cNvPr id="69" name="正方形/長方形 68"/>
          <p:cNvSpPr/>
          <p:nvPr/>
        </p:nvSpPr>
        <p:spPr>
          <a:xfrm>
            <a:off x="4404264" y="6440024"/>
            <a:ext cx="1937961" cy="326889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 smtClean="0">
                <a:solidFill>
                  <a:srgbClr val="FFFF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L3+R3:</a:t>
            </a:r>
            <a:r>
              <a:rPr lang="ja-JP" altLang="en-US" sz="1200" dirty="0" smtClean="0">
                <a:solidFill>
                  <a:srgbClr val="FFFF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タイトル画面</a:t>
            </a:r>
            <a:endParaRPr kumimoji="1" lang="ja-JP" altLang="en-US" sz="1200" dirty="0">
              <a:solidFill>
                <a:srgbClr val="FFFF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70" name="正方形/長方形 69"/>
          <p:cNvSpPr/>
          <p:nvPr/>
        </p:nvSpPr>
        <p:spPr>
          <a:xfrm>
            <a:off x="6570825" y="6440024"/>
            <a:ext cx="2024535" cy="326889"/>
          </a:xfrm>
          <a:prstGeom prst="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 smtClean="0">
                <a:solidFill>
                  <a:srgbClr val="FFFF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SHARE + OPTIONS:</a:t>
            </a:r>
            <a:r>
              <a:rPr lang="ja-JP" altLang="en-US" sz="1200" dirty="0" smtClean="0">
                <a:solidFill>
                  <a:srgbClr val="FFFF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ポーズ</a:t>
            </a:r>
            <a:endParaRPr kumimoji="1" lang="ja-JP" altLang="en-US" sz="1200" dirty="0">
              <a:solidFill>
                <a:srgbClr val="FFFF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grpSp>
        <p:nvGrpSpPr>
          <p:cNvPr id="41" name="グループ化 40"/>
          <p:cNvGrpSpPr/>
          <p:nvPr/>
        </p:nvGrpSpPr>
        <p:grpSpPr>
          <a:xfrm>
            <a:off x="187996" y="182657"/>
            <a:ext cx="5968963" cy="1601971"/>
            <a:chOff x="45326" y="1337352"/>
            <a:chExt cx="12506737" cy="3356602"/>
          </a:xfrm>
        </p:grpSpPr>
        <p:sp>
          <p:nvSpPr>
            <p:cNvPr id="45" name="正方形/長方形 44"/>
            <p:cNvSpPr/>
            <p:nvPr/>
          </p:nvSpPr>
          <p:spPr>
            <a:xfrm>
              <a:off x="10290735" y="1425028"/>
              <a:ext cx="2261328" cy="878201"/>
            </a:xfrm>
            <a:prstGeom prst="rect">
              <a:avLst/>
            </a:prstGeom>
            <a:solidFill>
              <a:srgbClr val="F8AA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 smtClean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AI/PLAYER</a:t>
              </a:r>
              <a:r>
                <a:rPr lang="ja-JP" altLang="en-US" sz="1200" dirty="0" smtClean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２のスコア</a:t>
              </a:r>
              <a:endParaRPr kumimoji="1" lang="ja-JP" altLang="en-US" sz="1200" dirty="0">
                <a:solidFill>
                  <a:srgbClr val="FFFF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cxnSp>
          <p:nvCxnSpPr>
            <p:cNvPr id="47" name="直線矢印コネクタ 46"/>
            <p:cNvCxnSpPr>
              <a:endCxn id="45" idx="1"/>
            </p:cNvCxnSpPr>
            <p:nvPr/>
          </p:nvCxnSpPr>
          <p:spPr>
            <a:xfrm>
              <a:off x="9465792" y="1864126"/>
              <a:ext cx="824943" cy="2"/>
            </a:xfrm>
            <a:prstGeom prst="straightConnector1">
              <a:avLst/>
            </a:prstGeom>
            <a:ln w="25400" cap="rnd">
              <a:solidFill>
                <a:srgbClr val="F8AAC0"/>
              </a:solidFill>
              <a:round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正方形/長方形 48"/>
            <p:cNvSpPr/>
            <p:nvPr/>
          </p:nvSpPr>
          <p:spPr>
            <a:xfrm>
              <a:off x="45326" y="1337352"/>
              <a:ext cx="1914129" cy="878201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 smtClean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PLAYER</a:t>
              </a:r>
              <a:r>
                <a:rPr lang="ja-JP" altLang="en-US" sz="1200" dirty="0" smtClean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１のスコア</a:t>
              </a:r>
              <a:endParaRPr kumimoji="1" lang="ja-JP" altLang="en-US" sz="1200" dirty="0">
                <a:solidFill>
                  <a:srgbClr val="FFFF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cxnSp>
          <p:nvCxnSpPr>
            <p:cNvPr id="50" name="直線矢印コネクタ 49"/>
            <p:cNvCxnSpPr/>
            <p:nvPr/>
          </p:nvCxnSpPr>
          <p:spPr>
            <a:xfrm flipH="1">
              <a:off x="1872887" y="1864126"/>
              <a:ext cx="853322" cy="1"/>
            </a:xfrm>
            <a:prstGeom prst="straightConnector1">
              <a:avLst/>
            </a:prstGeom>
            <a:ln w="25400" cap="rnd">
              <a:solidFill>
                <a:schemeClr val="accent2"/>
              </a:solidFill>
              <a:round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正方形/長方形 50"/>
            <p:cNvSpPr/>
            <p:nvPr/>
          </p:nvSpPr>
          <p:spPr>
            <a:xfrm>
              <a:off x="218661" y="3376654"/>
              <a:ext cx="1783436" cy="878201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 smtClean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PLAYER</a:t>
              </a:r>
              <a:r>
                <a:rPr lang="ja-JP" altLang="en-US" sz="1200" dirty="0" smtClean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１</a:t>
              </a:r>
              <a:endParaRPr lang="en-US" altLang="ja-JP" sz="1200" dirty="0" smtClean="0">
                <a:solidFill>
                  <a:srgbClr val="FFFF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cxnSp>
          <p:nvCxnSpPr>
            <p:cNvPr id="52" name="直線矢印コネクタ 51"/>
            <p:cNvCxnSpPr/>
            <p:nvPr/>
          </p:nvCxnSpPr>
          <p:spPr>
            <a:xfrm flipH="1">
              <a:off x="2002096" y="3578087"/>
              <a:ext cx="3792417" cy="357809"/>
            </a:xfrm>
            <a:prstGeom prst="straightConnector1">
              <a:avLst/>
            </a:prstGeom>
            <a:ln w="25400" cap="rnd">
              <a:solidFill>
                <a:schemeClr val="accent2"/>
              </a:solidFill>
              <a:round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正方形/長方形 52"/>
            <p:cNvSpPr/>
            <p:nvPr/>
          </p:nvSpPr>
          <p:spPr>
            <a:xfrm>
              <a:off x="10189901" y="3815753"/>
              <a:ext cx="2234433" cy="878201"/>
            </a:xfrm>
            <a:prstGeom prst="rect">
              <a:avLst/>
            </a:prstGeom>
            <a:solidFill>
              <a:srgbClr val="F8AA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sz="1200" dirty="0" smtClean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AI/PLAYER</a:t>
              </a:r>
              <a:r>
                <a:rPr lang="ja-JP" altLang="en-US" sz="1200" dirty="0" smtClean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２</a:t>
              </a:r>
              <a:endParaRPr lang="en-US" altLang="ja-JP" sz="1200" dirty="0" smtClean="0">
                <a:solidFill>
                  <a:srgbClr val="FFFF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cxnSp>
          <p:nvCxnSpPr>
            <p:cNvPr id="54" name="直線矢印コネクタ 53"/>
            <p:cNvCxnSpPr/>
            <p:nvPr/>
          </p:nvCxnSpPr>
          <p:spPr>
            <a:xfrm>
              <a:off x="7577948" y="3883888"/>
              <a:ext cx="2520206" cy="252406"/>
            </a:xfrm>
            <a:prstGeom prst="straightConnector1">
              <a:avLst/>
            </a:prstGeom>
            <a:ln w="25400" cap="rnd">
              <a:solidFill>
                <a:srgbClr val="F8AAC0"/>
              </a:solidFill>
              <a:round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正方形/長方形 5"/>
          <p:cNvSpPr/>
          <p:nvPr/>
        </p:nvSpPr>
        <p:spPr>
          <a:xfrm>
            <a:off x="91440" y="68580"/>
            <a:ext cx="6134100" cy="2280161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56" name="グループ化 55"/>
          <p:cNvGrpSpPr/>
          <p:nvPr/>
        </p:nvGrpSpPr>
        <p:grpSpPr>
          <a:xfrm>
            <a:off x="152400" y="685474"/>
            <a:ext cx="1376681" cy="408615"/>
            <a:chOff x="274320" y="1869355"/>
            <a:chExt cx="2375779" cy="1000675"/>
          </a:xfrm>
        </p:grpSpPr>
        <p:cxnSp>
          <p:nvCxnSpPr>
            <p:cNvPr id="58" name="直線矢印コネクタ 57"/>
            <p:cNvCxnSpPr>
              <a:endCxn id="59" idx="3"/>
            </p:cNvCxnSpPr>
            <p:nvPr/>
          </p:nvCxnSpPr>
          <p:spPr>
            <a:xfrm flipH="1">
              <a:off x="2240495" y="1939738"/>
              <a:ext cx="409604" cy="429956"/>
            </a:xfrm>
            <a:prstGeom prst="straightConnector1">
              <a:avLst/>
            </a:prstGeom>
            <a:ln w="25400" cap="rnd">
              <a:solidFill>
                <a:srgbClr val="00B0F0"/>
              </a:solidFill>
              <a:round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正方形/長方形 58"/>
            <p:cNvSpPr/>
            <p:nvPr/>
          </p:nvSpPr>
          <p:spPr>
            <a:xfrm>
              <a:off x="274320" y="1869355"/>
              <a:ext cx="1966176" cy="1000675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 dirty="0">
                  <a:solidFill>
                    <a:schemeClr val="bg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持</a:t>
              </a:r>
              <a:r>
                <a:rPr lang="ja-JP" altLang="en-US" sz="1200" dirty="0" smtClean="0">
                  <a:solidFill>
                    <a:schemeClr val="bg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っている</a:t>
              </a:r>
              <a:endParaRPr lang="en-US" altLang="ja-JP" sz="1200" dirty="0" smtClean="0">
                <a:solidFill>
                  <a:schemeClr val="bg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  <a:p>
              <a:pPr algn="ctr"/>
              <a:r>
                <a:rPr lang="ja-JP" altLang="en-US" sz="1200" dirty="0" smtClean="0">
                  <a:solidFill>
                    <a:schemeClr val="bg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アイテム</a:t>
              </a:r>
              <a:endParaRPr lang="en-US" altLang="ja-JP" sz="1200" dirty="0" smtClean="0">
                <a:solidFill>
                  <a:schemeClr val="bg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60" name="グループ化 59"/>
          <p:cNvGrpSpPr/>
          <p:nvPr/>
        </p:nvGrpSpPr>
        <p:grpSpPr>
          <a:xfrm>
            <a:off x="211821" y="1526778"/>
            <a:ext cx="2363741" cy="449342"/>
            <a:chOff x="627509" y="2942893"/>
            <a:chExt cx="6059680" cy="878976"/>
          </a:xfrm>
        </p:grpSpPr>
        <p:sp>
          <p:nvSpPr>
            <p:cNvPr id="61" name="正方形/長方形 60"/>
            <p:cNvSpPr/>
            <p:nvPr/>
          </p:nvSpPr>
          <p:spPr>
            <a:xfrm>
              <a:off x="627509" y="3104228"/>
              <a:ext cx="2694123" cy="717641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 dirty="0" smtClean="0">
                  <a:solidFill>
                    <a:schemeClr val="bg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凍結アイテム</a:t>
              </a:r>
              <a:endParaRPr lang="en-US" altLang="ja-JP" sz="1200" dirty="0" smtClean="0">
                <a:solidFill>
                  <a:schemeClr val="bg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cxnSp>
          <p:nvCxnSpPr>
            <p:cNvPr id="62" name="直線矢印コネクタ 61"/>
            <p:cNvCxnSpPr>
              <a:endCxn id="61" idx="3"/>
            </p:cNvCxnSpPr>
            <p:nvPr/>
          </p:nvCxnSpPr>
          <p:spPr>
            <a:xfrm flipH="1">
              <a:off x="3321632" y="2942893"/>
              <a:ext cx="3365557" cy="520155"/>
            </a:xfrm>
            <a:prstGeom prst="straightConnector1">
              <a:avLst/>
            </a:prstGeom>
            <a:ln w="25400" cap="rnd">
              <a:solidFill>
                <a:srgbClr val="00B0F0"/>
              </a:solidFill>
              <a:round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正方形/長方形 65"/>
          <p:cNvSpPr/>
          <p:nvPr/>
        </p:nvSpPr>
        <p:spPr>
          <a:xfrm>
            <a:off x="152400" y="2128000"/>
            <a:ext cx="1691640" cy="198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900" dirty="0" smtClean="0">
                <a:solidFill>
                  <a:srgbClr val="FF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※</a:t>
            </a:r>
            <a:r>
              <a:rPr lang="ja-JP" altLang="en-US" sz="900" dirty="0" smtClean="0">
                <a:solidFill>
                  <a:srgbClr val="FF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一つのアイテムしか持てない</a:t>
            </a:r>
            <a:endParaRPr lang="en-US" altLang="ja-JP" sz="900" dirty="0" smtClean="0">
              <a:solidFill>
                <a:srgbClr val="FF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grpSp>
        <p:nvGrpSpPr>
          <p:cNvPr id="2" name="グループ化 1"/>
          <p:cNvGrpSpPr/>
          <p:nvPr/>
        </p:nvGrpSpPr>
        <p:grpSpPr>
          <a:xfrm>
            <a:off x="5997816" y="3072205"/>
            <a:ext cx="1226824" cy="715783"/>
            <a:chOff x="150988" y="2542444"/>
            <a:chExt cx="1226824" cy="715783"/>
          </a:xfrm>
        </p:grpSpPr>
        <p:sp>
          <p:nvSpPr>
            <p:cNvPr id="37" name="正方形/長方形 36"/>
            <p:cNvSpPr/>
            <p:nvPr/>
          </p:nvSpPr>
          <p:spPr>
            <a:xfrm>
              <a:off x="152400" y="2851855"/>
              <a:ext cx="1225412" cy="406372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 dirty="0" smtClean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コントローラー</a:t>
              </a:r>
              <a:r>
                <a:rPr lang="ja-JP" altLang="en-US" sz="1200" dirty="0" smtClean="0">
                  <a:solidFill>
                    <a:srgbClr val="FFFF00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１限定のボタン</a:t>
              </a:r>
              <a:endParaRPr lang="en-US" altLang="ja-JP" sz="1200" dirty="0" smtClean="0">
                <a:solidFill>
                  <a:srgbClr val="FFFF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sp>
          <p:nvSpPr>
            <p:cNvPr id="63" name="正方形/長方形 62"/>
            <p:cNvSpPr/>
            <p:nvPr/>
          </p:nvSpPr>
          <p:spPr>
            <a:xfrm>
              <a:off x="150988" y="2542444"/>
              <a:ext cx="1221130" cy="223462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200" dirty="0" smtClean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共通ボタン</a:t>
              </a:r>
              <a:endParaRPr lang="en-US" altLang="ja-JP" sz="1200" dirty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05431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431" y="1585314"/>
            <a:ext cx="6523137" cy="4145280"/>
          </a:xfrm>
          <a:prstGeom prst="rect">
            <a:avLst/>
          </a:prstGeom>
        </p:spPr>
      </p:pic>
      <p:grpSp>
        <p:nvGrpSpPr>
          <p:cNvPr id="73" name="グループ化 72"/>
          <p:cNvGrpSpPr/>
          <p:nvPr/>
        </p:nvGrpSpPr>
        <p:grpSpPr>
          <a:xfrm>
            <a:off x="1222744" y="2542058"/>
            <a:ext cx="3370521" cy="1115896"/>
            <a:chOff x="1222744" y="2542058"/>
            <a:chExt cx="3370521" cy="1115896"/>
          </a:xfrm>
        </p:grpSpPr>
        <p:cxnSp>
          <p:nvCxnSpPr>
            <p:cNvPr id="23" name="カギ線コネクタ 22"/>
            <p:cNvCxnSpPr/>
            <p:nvPr/>
          </p:nvCxnSpPr>
          <p:spPr>
            <a:xfrm>
              <a:off x="1467293" y="2833007"/>
              <a:ext cx="3125972" cy="824947"/>
            </a:xfrm>
            <a:prstGeom prst="bentConnector3">
              <a:avLst/>
            </a:prstGeom>
            <a:ln w="63500" cap="rnd">
              <a:round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コネクタ 28"/>
            <p:cNvCxnSpPr/>
            <p:nvPr/>
          </p:nvCxnSpPr>
          <p:spPr>
            <a:xfrm>
              <a:off x="1650032" y="2833007"/>
              <a:ext cx="1848080" cy="0"/>
            </a:xfrm>
            <a:prstGeom prst="line">
              <a:avLst/>
            </a:prstGeom>
            <a:ln w="63500"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正方形/長方形 7"/>
            <p:cNvSpPr/>
            <p:nvPr/>
          </p:nvSpPr>
          <p:spPr>
            <a:xfrm>
              <a:off x="1222744" y="2542058"/>
              <a:ext cx="1257766" cy="520119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ja-JP" altLang="en-US" dirty="0" smtClean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方向キー</a:t>
              </a:r>
              <a:endParaRPr kumimoji="1" lang="ja-JP" altLang="en-US" dirty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43" name="グループ化 42"/>
          <p:cNvGrpSpPr/>
          <p:nvPr/>
        </p:nvGrpSpPr>
        <p:grpSpPr>
          <a:xfrm>
            <a:off x="8903236" y="2428879"/>
            <a:ext cx="2999195" cy="878201"/>
            <a:chOff x="8905082" y="2647375"/>
            <a:chExt cx="2690222" cy="520119"/>
          </a:xfrm>
        </p:grpSpPr>
        <p:cxnSp>
          <p:nvCxnSpPr>
            <p:cNvPr id="39" name="直線コネクタ 38"/>
            <p:cNvCxnSpPr/>
            <p:nvPr/>
          </p:nvCxnSpPr>
          <p:spPr>
            <a:xfrm flipH="1">
              <a:off x="8905082" y="2907435"/>
              <a:ext cx="1094077" cy="0"/>
            </a:xfrm>
            <a:prstGeom prst="line">
              <a:avLst/>
            </a:prstGeom>
            <a:ln w="63500"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正方形/長方形 41"/>
            <p:cNvSpPr/>
            <p:nvPr/>
          </p:nvSpPr>
          <p:spPr>
            <a:xfrm>
              <a:off x="9962707" y="2647375"/>
              <a:ext cx="1632597" cy="520119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確定</a:t>
              </a:r>
              <a:r>
                <a:rPr lang="en-US" altLang="ja-JP" dirty="0" smtClean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/</a:t>
              </a:r>
            </a:p>
            <a:p>
              <a:pPr algn="ctr"/>
              <a:r>
                <a:rPr lang="ja-JP" altLang="en-US" dirty="0" smtClean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アイテム</a:t>
              </a:r>
              <a:endParaRPr kumimoji="1" lang="ja-JP" altLang="en-US" dirty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71" name="グループ化 70"/>
          <p:cNvGrpSpPr/>
          <p:nvPr/>
        </p:nvGrpSpPr>
        <p:grpSpPr>
          <a:xfrm>
            <a:off x="8451939" y="3354217"/>
            <a:ext cx="3127148" cy="1451699"/>
            <a:chOff x="8451939" y="3354217"/>
            <a:chExt cx="3127148" cy="1451699"/>
          </a:xfrm>
        </p:grpSpPr>
        <p:cxnSp>
          <p:nvCxnSpPr>
            <p:cNvPr id="48" name="カギ線コネクタ 47"/>
            <p:cNvCxnSpPr/>
            <p:nvPr/>
          </p:nvCxnSpPr>
          <p:spPr>
            <a:xfrm>
              <a:off x="8451939" y="3354217"/>
              <a:ext cx="1446028" cy="1052623"/>
            </a:xfrm>
            <a:prstGeom prst="bentConnector3">
              <a:avLst/>
            </a:prstGeom>
            <a:ln w="63500" cap="rnd">
              <a:round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正方形/長方形 45"/>
            <p:cNvSpPr/>
            <p:nvPr/>
          </p:nvSpPr>
          <p:spPr>
            <a:xfrm>
              <a:off x="9633098" y="3798895"/>
              <a:ext cx="1945989" cy="1007021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 smtClean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カメラの切替</a:t>
              </a:r>
              <a:endParaRPr lang="en-US" altLang="ja-JP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  <a:p>
              <a:pPr algn="ctr"/>
              <a:r>
                <a:rPr kumimoji="1" lang="ja-JP" altLang="en-US" dirty="0" smtClean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（１</a:t>
              </a:r>
              <a:r>
                <a:rPr lang="en-US" altLang="ja-JP" dirty="0" smtClean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PLAYER</a:t>
              </a:r>
              <a:r>
                <a:rPr lang="ja-JP" altLang="en-US" dirty="0" smtClean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モードのみ）</a:t>
              </a:r>
              <a:endParaRPr kumimoji="1" lang="ja-JP" altLang="en-US" dirty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  <p:grpSp>
        <p:nvGrpSpPr>
          <p:cNvPr id="72" name="グループ化 71"/>
          <p:cNvGrpSpPr/>
          <p:nvPr/>
        </p:nvGrpSpPr>
        <p:grpSpPr>
          <a:xfrm>
            <a:off x="6794872" y="499609"/>
            <a:ext cx="1287995" cy="1705751"/>
            <a:chOff x="6794872" y="499609"/>
            <a:chExt cx="1287995" cy="1705751"/>
          </a:xfrm>
        </p:grpSpPr>
        <p:cxnSp>
          <p:nvCxnSpPr>
            <p:cNvPr id="57" name="直線コネクタ 56"/>
            <p:cNvCxnSpPr/>
            <p:nvPr/>
          </p:nvCxnSpPr>
          <p:spPr>
            <a:xfrm flipV="1">
              <a:off x="7438870" y="721360"/>
              <a:ext cx="0" cy="1484000"/>
            </a:xfrm>
            <a:prstGeom prst="line">
              <a:avLst/>
            </a:prstGeom>
            <a:ln w="63500" cap="rnd">
              <a:solidFill>
                <a:schemeClr val="accent1">
                  <a:alpha val="70000"/>
                </a:schemeClr>
              </a:solidFill>
              <a:round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正方形/長方形 66"/>
            <p:cNvSpPr/>
            <p:nvPr/>
          </p:nvSpPr>
          <p:spPr>
            <a:xfrm>
              <a:off x="6794872" y="499609"/>
              <a:ext cx="1287995" cy="443502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ja-JP" dirty="0" smtClean="0">
                  <a:solidFill>
                    <a:schemeClr val="accent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START</a:t>
              </a:r>
              <a:endParaRPr kumimoji="1" lang="ja-JP" altLang="en-US" dirty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  <p:sp>
        <p:nvSpPr>
          <p:cNvPr id="69" name="正方形/長方形 68"/>
          <p:cNvSpPr/>
          <p:nvPr/>
        </p:nvSpPr>
        <p:spPr>
          <a:xfrm>
            <a:off x="3974496" y="6440024"/>
            <a:ext cx="1937961" cy="32688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L3+R3:</a:t>
            </a:r>
            <a:r>
              <a:rPr lang="ja-JP" altLang="en-US" sz="1200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タイトル画面</a:t>
            </a:r>
            <a:endParaRPr kumimoji="1" lang="ja-JP" altLang="en-US" sz="1200" dirty="0">
              <a:solidFill>
                <a:schemeClr val="accent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70" name="正方形/長方形 69"/>
          <p:cNvSpPr/>
          <p:nvPr/>
        </p:nvSpPr>
        <p:spPr>
          <a:xfrm>
            <a:off x="6278217" y="6440024"/>
            <a:ext cx="1937961" cy="32688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1200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SHARE + OPTIONS:</a:t>
            </a:r>
            <a:r>
              <a:rPr lang="ja-JP" altLang="en-US" sz="1200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ポーズ</a:t>
            </a:r>
            <a:endParaRPr kumimoji="1" lang="ja-JP" altLang="en-US" sz="1200" dirty="0">
              <a:solidFill>
                <a:schemeClr val="accent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7775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583" y="1639957"/>
            <a:ext cx="6682834" cy="3735144"/>
          </a:xfrm>
          <a:prstGeom prst="rect">
            <a:avLst/>
          </a:prstGeom>
        </p:spPr>
      </p:pic>
      <p:sp>
        <p:nvSpPr>
          <p:cNvPr id="9" name="正方形/長方形 8"/>
          <p:cNvSpPr/>
          <p:nvPr/>
        </p:nvSpPr>
        <p:spPr>
          <a:xfrm>
            <a:off x="10290737" y="1425027"/>
            <a:ext cx="1675976" cy="878201"/>
          </a:xfrm>
          <a:prstGeom prst="rect">
            <a:avLst/>
          </a:prstGeom>
          <a:solidFill>
            <a:srgbClr val="F8AA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AI/PLAYER</a:t>
            </a:r>
            <a:r>
              <a:rPr lang="ja-JP" altLang="en-US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２のスコア</a:t>
            </a:r>
            <a:endParaRPr kumimoji="1" lang="ja-JP" altLang="en-US" dirty="0">
              <a:solidFill>
                <a:schemeClr val="accent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11" name="直線矢印コネクタ 10"/>
          <p:cNvCxnSpPr>
            <a:endCxn id="9" idx="1"/>
          </p:cNvCxnSpPr>
          <p:nvPr/>
        </p:nvCxnSpPr>
        <p:spPr>
          <a:xfrm>
            <a:off x="9465791" y="1864126"/>
            <a:ext cx="824946" cy="2"/>
          </a:xfrm>
          <a:prstGeom prst="straightConnector1">
            <a:avLst/>
          </a:prstGeom>
          <a:ln w="63500" cap="rnd">
            <a:solidFill>
              <a:srgbClr val="F8AAC0"/>
            </a:solidFill>
            <a:round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正方形/長方形 15"/>
          <p:cNvSpPr/>
          <p:nvPr/>
        </p:nvSpPr>
        <p:spPr>
          <a:xfrm>
            <a:off x="585215" y="1337352"/>
            <a:ext cx="1374237" cy="87820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PLAYER</a:t>
            </a:r>
            <a:r>
              <a:rPr lang="ja-JP" altLang="en-US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１のスコア</a:t>
            </a:r>
            <a:endParaRPr kumimoji="1" lang="ja-JP" altLang="en-US" dirty="0">
              <a:solidFill>
                <a:schemeClr val="accent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17" name="直線矢印コネクタ 16"/>
          <p:cNvCxnSpPr/>
          <p:nvPr/>
        </p:nvCxnSpPr>
        <p:spPr>
          <a:xfrm flipH="1">
            <a:off x="1872887" y="1864126"/>
            <a:ext cx="853322" cy="1"/>
          </a:xfrm>
          <a:prstGeom prst="straightConnector1">
            <a:avLst/>
          </a:prstGeom>
          <a:ln w="63500" cap="rnd">
            <a:solidFill>
              <a:schemeClr val="accent4"/>
            </a:solidFill>
            <a:round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正方形/長方形 20"/>
          <p:cNvSpPr/>
          <p:nvPr/>
        </p:nvSpPr>
        <p:spPr>
          <a:xfrm>
            <a:off x="218661" y="3376654"/>
            <a:ext cx="1783436" cy="878201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PLAYER</a:t>
            </a:r>
            <a:r>
              <a:rPr lang="ja-JP" altLang="en-US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１</a:t>
            </a:r>
            <a:endParaRPr lang="en-US" altLang="ja-JP" dirty="0" smtClean="0">
              <a:solidFill>
                <a:schemeClr val="accent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22" name="直線矢印コネクタ 21"/>
          <p:cNvCxnSpPr/>
          <p:nvPr/>
        </p:nvCxnSpPr>
        <p:spPr>
          <a:xfrm flipH="1">
            <a:off x="2002096" y="3578087"/>
            <a:ext cx="3792417" cy="357809"/>
          </a:xfrm>
          <a:prstGeom prst="straightConnector1">
            <a:avLst/>
          </a:prstGeom>
          <a:ln w="63500" cap="rnd">
            <a:solidFill>
              <a:schemeClr val="accent4"/>
            </a:solidFill>
            <a:round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/>
          <p:cNvSpPr/>
          <p:nvPr/>
        </p:nvSpPr>
        <p:spPr>
          <a:xfrm>
            <a:off x="10189904" y="3815754"/>
            <a:ext cx="1627722" cy="878201"/>
          </a:xfrm>
          <a:prstGeom prst="rect">
            <a:avLst/>
          </a:prstGeom>
          <a:solidFill>
            <a:srgbClr val="F8AA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AI/PLAYER</a:t>
            </a:r>
            <a:r>
              <a:rPr lang="ja-JP" altLang="en-US" dirty="0" smtClean="0">
                <a:solidFill>
                  <a:schemeClr val="accent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２</a:t>
            </a:r>
            <a:endParaRPr lang="en-US" altLang="ja-JP" dirty="0" smtClean="0">
              <a:solidFill>
                <a:schemeClr val="accent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26" name="直線矢印コネクタ 25"/>
          <p:cNvCxnSpPr/>
          <p:nvPr/>
        </p:nvCxnSpPr>
        <p:spPr>
          <a:xfrm>
            <a:off x="7235687" y="3507529"/>
            <a:ext cx="2862469" cy="628765"/>
          </a:xfrm>
          <a:prstGeom prst="straightConnector1">
            <a:avLst/>
          </a:prstGeom>
          <a:ln w="63500" cap="rnd">
            <a:solidFill>
              <a:srgbClr val="F8AAC0"/>
            </a:solidFill>
            <a:round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712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9569" y="1556017"/>
            <a:ext cx="7482285" cy="4181970"/>
          </a:xfrm>
          <a:prstGeom prst="rect">
            <a:avLst/>
          </a:prstGeom>
        </p:spPr>
      </p:pic>
      <p:grpSp>
        <p:nvGrpSpPr>
          <p:cNvPr id="15" name="グループ化 14"/>
          <p:cNvGrpSpPr/>
          <p:nvPr/>
        </p:nvGrpSpPr>
        <p:grpSpPr>
          <a:xfrm>
            <a:off x="870110" y="3381380"/>
            <a:ext cx="4837270" cy="878201"/>
            <a:chOff x="870110" y="3381380"/>
            <a:chExt cx="4837270" cy="878201"/>
          </a:xfrm>
        </p:grpSpPr>
        <p:sp>
          <p:nvSpPr>
            <p:cNvPr id="5" name="正方形/長方形 4"/>
            <p:cNvSpPr/>
            <p:nvPr/>
          </p:nvSpPr>
          <p:spPr>
            <a:xfrm>
              <a:off x="870110" y="3381380"/>
              <a:ext cx="1553052" cy="878201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 smtClean="0">
                  <a:solidFill>
                    <a:schemeClr val="bg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凍結アイテム</a:t>
              </a:r>
              <a:endParaRPr lang="en-US" altLang="ja-JP" dirty="0" smtClean="0">
                <a:solidFill>
                  <a:schemeClr val="bg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  <p:cxnSp>
          <p:nvCxnSpPr>
            <p:cNvPr id="7" name="直線矢印コネクタ 6"/>
            <p:cNvCxnSpPr/>
            <p:nvPr/>
          </p:nvCxnSpPr>
          <p:spPr>
            <a:xfrm flipH="1" flipV="1">
              <a:off x="2512908" y="3901440"/>
              <a:ext cx="3194472" cy="304801"/>
            </a:xfrm>
            <a:prstGeom prst="straightConnector1">
              <a:avLst/>
            </a:prstGeom>
            <a:ln w="63500" cap="rnd">
              <a:solidFill>
                <a:srgbClr val="00B0F0"/>
              </a:solidFill>
              <a:round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グループ化 13"/>
          <p:cNvGrpSpPr/>
          <p:nvPr/>
        </p:nvGrpSpPr>
        <p:grpSpPr>
          <a:xfrm>
            <a:off x="274320" y="1869356"/>
            <a:ext cx="2779336" cy="1000675"/>
            <a:chOff x="274320" y="1869356"/>
            <a:chExt cx="2779336" cy="1000675"/>
          </a:xfrm>
        </p:grpSpPr>
        <p:cxnSp>
          <p:nvCxnSpPr>
            <p:cNvPr id="6" name="直線矢印コネクタ 5"/>
            <p:cNvCxnSpPr/>
            <p:nvPr/>
          </p:nvCxnSpPr>
          <p:spPr>
            <a:xfrm flipH="1">
              <a:off x="2200334" y="2277977"/>
              <a:ext cx="853322" cy="1"/>
            </a:xfrm>
            <a:prstGeom prst="straightConnector1">
              <a:avLst/>
            </a:prstGeom>
            <a:ln w="63500" cap="rnd">
              <a:solidFill>
                <a:srgbClr val="00B0F0"/>
              </a:solidFill>
              <a:round/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正方形/長方形 12"/>
            <p:cNvSpPr/>
            <p:nvPr/>
          </p:nvSpPr>
          <p:spPr>
            <a:xfrm>
              <a:off x="274320" y="1869356"/>
              <a:ext cx="1966176" cy="1000675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dirty="0">
                  <a:solidFill>
                    <a:schemeClr val="bg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持</a:t>
              </a:r>
              <a:r>
                <a:rPr lang="ja-JP" altLang="en-US" dirty="0" smtClean="0">
                  <a:solidFill>
                    <a:schemeClr val="bg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っている</a:t>
              </a:r>
              <a:endParaRPr lang="en-US" altLang="ja-JP" dirty="0" smtClean="0">
                <a:solidFill>
                  <a:schemeClr val="bg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  <a:p>
              <a:pPr algn="ctr"/>
              <a:r>
                <a:rPr lang="ja-JP" altLang="en-US" dirty="0" smtClean="0">
                  <a:solidFill>
                    <a:schemeClr val="bg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アイテム</a:t>
              </a:r>
              <a:endParaRPr lang="en-US" altLang="ja-JP" dirty="0" smtClean="0">
                <a:solidFill>
                  <a:schemeClr val="bg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  <a:p>
              <a:pPr algn="ctr"/>
              <a:r>
                <a:rPr kumimoji="1" lang="ja-JP" altLang="en-US" dirty="0" smtClean="0">
                  <a:solidFill>
                    <a:schemeClr val="bg1"/>
                  </a:solidFill>
                  <a:latin typeface="ＭＳ Ｐゴシック" panose="020B0600070205080204" pitchFamily="50" charset="-128"/>
                  <a:ea typeface="ＭＳ Ｐゴシック" panose="020B0600070205080204" pitchFamily="50" charset="-128"/>
                </a:rPr>
                <a:t>（シアン＝凍結）</a:t>
              </a:r>
              <a:endParaRPr kumimoji="1" lang="ja-JP" altLang="en-US" dirty="0">
                <a:solidFill>
                  <a:schemeClr val="bg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4620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97</Words>
  <Application>Microsoft Office PowerPoint</Application>
  <PresentationFormat>ワイド画面</PresentationFormat>
  <Paragraphs>34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ＭＳ Ｐゴシック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USER_MAI</dc:creator>
  <cp:lastModifiedBy>USER_MAI</cp:lastModifiedBy>
  <cp:revision>32</cp:revision>
  <dcterms:created xsi:type="dcterms:W3CDTF">2019-02-20T20:22:23Z</dcterms:created>
  <dcterms:modified xsi:type="dcterms:W3CDTF">2019-03-21T06:58:41Z</dcterms:modified>
</cp:coreProperties>
</file>

<file path=docProps/thumbnail.jpeg>
</file>